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0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762EE45F-7238-7E05-4C56-8E5C693F91A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C71680F-5282-435A-1C67-74A9E2FCDC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430C01-1DC7-43AF-B6DA-CA8FA6FF16DA}" type="datetimeFigureOut">
              <a:rPr lang="pt-BR" smtClean="0"/>
              <a:t>15/04/2024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11938473-5FD7-B78C-06AD-42D7EEE39E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C2D775C-7A04-CF96-EBF5-D82AACE27E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48FE-4AF4-4595-A827-CB3B4AEE9B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86365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Site&#10;&#10;Descrição gerada automaticamente">
            <a:extLst>
              <a:ext uri="{FF2B5EF4-FFF2-40B4-BE49-F238E27FC236}">
                <a16:creationId xmlns:a16="http://schemas.microsoft.com/office/drawing/2014/main" id="{DF94B243-445D-5194-08FA-4FDC47A4BF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Espaço Reservado para Imagem 2">
            <a:extLst>
              <a:ext uri="{FF2B5EF4-FFF2-40B4-BE49-F238E27FC236}">
                <a16:creationId xmlns:a16="http://schemas.microsoft.com/office/drawing/2014/main" id="{C15F0313-078A-BB85-7FB4-70ED24AE518B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652655" y="872836"/>
            <a:ext cx="1463040" cy="54032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81325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Interface gráfica do usuário, Texto, Aplicativo, Word, Email&#10;&#10;Descrição gerada automaticamente">
            <a:extLst>
              <a:ext uri="{FF2B5EF4-FFF2-40B4-BE49-F238E27FC236}">
                <a16:creationId xmlns:a16="http://schemas.microsoft.com/office/drawing/2014/main" id="{B29975B5-8A0D-00B4-5EC5-ABF2C5F958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Espaço Reservado para Imagem 2">
            <a:extLst>
              <a:ext uri="{FF2B5EF4-FFF2-40B4-BE49-F238E27FC236}">
                <a16:creationId xmlns:a16="http://schemas.microsoft.com/office/drawing/2014/main" id="{0BF8A4A2-8B52-8BCE-39BF-56415049335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5149876" y="6220126"/>
            <a:ext cx="1463040" cy="54032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26218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no interior, mesa, balcão, espelho&#10;&#10;Descrição gerada automaticamente">
            <a:extLst>
              <a:ext uri="{FF2B5EF4-FFF2-40B4-BE49-F238E27FC236}">
                <a16:creationId xmlns:a16="http://schemas.microsoft.com/office/drawing/2014/main" id="{3DF13A7E-7ECB-1EB5-0097-BD39BC6DCB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Espaço Reservado para Imagem 2">
            <a:extLst>
              <a:ext uri="{FF2B5EF4-FFF2-40B4-BE49-F238E27FC236}">
                <a16:creationId xmlns:a16="http://schemas.microsoft.com/office/drawing/2014/main" id="{26834AE3-28FF-5159-C2AB-4687C21C2483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8763" y="5818909"/>
            <a:ext cx="1945857" cy="60988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777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Site&#10;&#10;Descrição gerada automaticamente com confiança média">
            <a:extLst>
              <a:ext uri="{FF2B5EF4-FFF2-40B4-BE49-F238E27FC236}">
                <a16:creationId xmlns:a16="http://schemas.microsoft.com/office/drawing/2014/main" id="{8B07315E-4AE9-7034-A569-024BEBFBC8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Espaço Reservado para Imagem 2">
            <a:extLst>
              <a:ext uri="{FF2B5EF4-FFF2-40B4-BE49-F238E27FC236}">
                <a16:creationId xmlns:a16="http://schemas.microsoft.com/office/drawing/2014/main" id="{5534CD01-E2B9-0A58-614D-2597ED35F92F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5364480" y="2207962"/>
            <a:ext cx="1463040" cy="54032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57855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320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7C6B3941-971F-4840-E5E4-2E2517EB7D8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538" r="12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83948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7C6B3941-971F-4840-E5E4-2E2517EB7D8D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607" r="12607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72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7C6B3941-971F-4840-E5E4-2E2517EB7D8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60" r="5960"/>
          <a:stretch/>
        </p:blipFill>
        <p:spPr/>
      </p:pic>
    </p:spTree>
    <p:extLst>
      <p:ext uri="{BB962C8B-B14F-4D97-AF65-F5344CB8AC3E}">
        <p14:creationId xmlns:p14="http://schemas.microsoft.com/office/powerpoint/2010/main" val="2192806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7C6B3941-971F-4840-E5E4-2E2517EB7D8D}"/>
              </a:ext>
            </a:extLst>
          </p:cNvPr>
          <p:cNvPicPr preferRelativeResize="0">
            <a:picLocks noGrp="1"/>
          </p:cNvPicPr>
          <p:nvPr>
            <p:ph type="pic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497" r="12497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99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017140D28C21A4DA8183F08FE12D8EF" ma:contentTypeVersion="15" ma:contentTypeDescription="Crie um novo documento." ma:contentTypeScope="" ma:versionID="243990a4af897f4ee5b0e76ff714569b">
  <xsd:schema xmlns:xsd="http://www.w3.org/2001/XMLSchema" xmlns:xs="http://www.w3.org/2001/XMLSchema" xmlns:p="http://schemas.microsoft.com/office/2006/metadata/properties" xmlns:ns2="27da31d4-c945-45c8-9355-db126e73fe08" xmlns:ns3="6fde12ca-6140-4bd3-bd29-9126151e1ced" xmlns:ns4="cf8f21a8-eced-4141-af17-41e9a394442f" targetNamespace="http://schemas.microsoft.com/office/2006/metadata/properties" ma:root="true" ma:fieldsID="2af82415d25581f605375021d87e3443" ns2:_="" ns3:_="" ns4:_="">
    <xsd:import namespace="27da31d4-c945-45c8-9355-db126e73fe08"/>
    <xsd:import namespace="6fde12ca-6140-4bd3-bd29-9126151e1ced"/>
    <xsd:import namespace="cf8f21a8-eced-4141-af17-41e9a394442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4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da31d4-c945-45c8-9355-db126e73fe0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de12ca-6140-4bd3-bd29-9126151e1c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f21a8-eced-4141-af17-41e9a394442f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e145bbd-c59a-46e0-8251-9048fc6e4ee4}" ma:internalName="TaxCatchAll" ma:showField="CatchAllData" ma:web="cf8f21a8-eced-4141-af17-41e9a39444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ED56072-A49C-44D8-8500-EA8FFF2ADC9D}"/>
</file>

<file path=customXml/itemProps2.xml><?xml version="1.0" encoding="utf-8"?>
<ds:datastoreItem xmlns:ds="http://schemas.openxmlformats.org/officeDocument/2006/customXml" ds:itemID="{6118A5D9-36B9-45D6-B5C7-D74A53BC8B59}"/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7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Jose Ricardo Hurmus</dc:creator>
  <cp:lastModifiedBy>Jose Ricardo Hurmus</cp:lastModifiedBy>
  <cp:revision>1</cp:revision>
  <dcterms:created xsi:type="dcterms:W3CDTF">2024-04-15T17:30:12Z</dcterms:created>
  <dcterms:modified xsi:type="dcterms:W3CDTF">2024-04-15T17:44:42Z</dcterms:modified>
</cp:coreProperties>
</file>